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10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41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72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38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071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799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756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12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3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39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6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3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57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93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6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67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43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928877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你愿意人怎样待你呢？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主的金律：“所以，无论何事，你们愿意人怎样待你们，你们也要怎样待人，因为这就是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律法和先知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的道理。”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7:12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973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63101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你愿意人怎样待你呢？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你想建立一个怎样的世界？由你开始？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三种人际关系：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内心有爱，人见人爱。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家人相聚，以恕相待。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朋友同行，义气为先。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401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你想建立一个和谐有爱的世界？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63101" cy="554892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你想建立和谐的世界：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有人向你怀怨怎么办？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放下祭物去主动和好。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所以，你在祭坛上献礼物的时候，若想起弟兄向你怀怨， 就把礼物留在坛前，先去同弟兄和好，然后来献礼物。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5:23-24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291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你想建立一个和谐有爱的世界？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63101" cy="5548927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若有人得罪你怎么办？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趁他单独时与他和好。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“倘若你的弟兄得罪你，你就去，趁着只有他和你在一处的时候，指出他的错来。他若听你，你便得了你的弟兄； 他若不听，你就另外带一两个人同去，要凭两三个人的口作见证，句句都可定准。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18:15-16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99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你想建立一个和谐有爱的世界？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63101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要饶恕七十个七次吗？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为何要饶恕？不饶有什么后果？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那时，彼得进前来，对耶稣说：“主啊，我弟兄得罪我，我当饶恕他几次呢？到七次可以吗？” 耶稣说：“我对你说，不是到七次，乃是到七十个七次。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18:21-22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873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6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charRg st="26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charRg st="26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你怎样待人，神也怎样待你。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63101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于是主人叫了他来，对他说：‘你这恶奴才！你央求我，我就把你所欠的都免了， 你不应当怜恤你的同伴，像我怜恤你吗？’ 主人就大怒，把他交给掌刑的，等他还清了所欠的债。 你们各人若不从心里饶恕你的弟兄，我天父也要这样待你们了。”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18:32-35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98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580</Words>
  <Application>Microsoft Office PowerPoint</Application>
  <PresentationFormat>寬螢幕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【为神做一个有影响力的人】第十三讲</vt:lpstr>
      <vt:lpstr>【为神做一个有影响力的人】第十三讲</vt:lpstr>
      <vt:lpstr>你想建立一个和谐有爱的世界？</vt:lpstr>
      <vt:lpstr>你想建立一个和谐有爱的世界？</vt:lpstr>
      <vt:lpstr>你想建立一个和谐有爱的世界？</vt:lpstr>
      <vt:lpstr>你怎样待人，神也怎样待你。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【为神做一个有影响力的人】第十三讲</dc:title>
  <dc:creator>sun kwong wong</dc:creator>
  <cp:lastModifiedBy>sun kwong wong</cp:lastModifiedBy>
  <cp:revision>1</cp:revision>
  <dcterms:created xsi:type="dcterms:W3CDTF">2023-04-27T11:06:22Z</dcterms:created>
  <dcterms:modified xsi:type="dcterms:W3CDTF">2023-04-27T11:30:44Z</dcterms:modified>
</cp:coreProperties>
</file>